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8" r:id="rId4"/>
    <p:sldId id="259" r:id="rId5"/>
    <p:sldId id="261" r:id="rId6"/>
    <p:sldId id="273" r:id="rId7"/>
    <p:sldId id="274" r:id="rId8"/>
    <p:sldId id="260" r:id="rId9"/>
    <p:sldId id="262" r:id="rId10"/>
    <p:sldId id="263" r:id="rId11"/>
    <p:sldId id="264" r:id="rId12"/>
    <p:sldId id="265" r:id="rId13"/>
    <p:sldId id="266" r:id="rId14"/>
    <p:sldId id="271" r:id="rId15"/>
    <p:sldId id="272" r:id="rId16"/>
    <p:sldId id="277" r:id="rId17"/>
    <p:sldId id="276" r:id="rId18"/>
    <p:sldId id="278" r:id="rId19"/>
    <p:sldId id="270" r:id="rId20"/>
    <p:sldId id="275" r:id="rId21"/>
    <p:sldId id="26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ntscience.weebly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434169"/>
          </a:xfrm>
        </p:spPr>
        <p:txBody>
          <a:bodyPr/>
          <a:lstStyle/>
          <a:p>
            <a:r>
              <a:rPr lang="en-US" dirty="0" smtClean="0"/>
              <a:t>Classroom Procedures &amp; Disclosure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32" y="2486317"/>
            <a:ext cx="9601196" cy="3318936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 smtClean="0">
                <a:hlinkClick r:id="rId2"/>
              </a:rPr>
              <a:t>www.stantscience.weebly.com</a:t>
            </a:r>
            <a:endParaRPr lang="en-US" sz="4400" dirty="0" smtClean="0"/>
          </a:p>
          <a:p>
            <a:r>
              <a:rPr lang="en-US" sz="3200" dirty="0" smtClean="0"/>
              <a:t>Find:</a:t>
            </a:r>
          </a:p>
          <a:p>
            <a:pPr lvl="1"/>
            <a:r>
              <a:rPr lang="en-US" sz="3200" dirty="0" smtClean="0"/>
              <a:t>Missing Assignments</a:t>
            </a:r>
          </a:p>
          <a:p>
            <a:pPr lvl="1"/>
            <a:r>
              <a:rPr lang="en-US" sz="3200" dirty="0" smtClean="0"/>
              <a:t>Journals</a:t>
            </a:r>
          </a:p>
          <a:p>
            <a:pPr lvl="1"/>
            <a:r>
              <a:rPr lang="en-US" sz="3200" dirty="0" smtClean="0"/>
              <a:t>Due Dates</a:t>
            </a:r>
          </a:p>
          <a:p>
            <a:pPr lvl="1"/>
            <a:r>
              <a:rPr lang="en-US" sz="3200" dirty="0" smtClean="0"/>
              <a:t>Class Notes and PowerPoints</a:t>
            </a:r>
          </a:p>
          <a:p>
            <a:pPr lvl="1"/>
            <a:r>
              <a:rPr lang="en-US" sz="3200" dirty="0" smtClean="0"/>
              <a:t>Test Reviews</a:t>
            </a:r>
          </a:p>
        </p:txBody>
      </p:sp>
    </p:spTree>
    <p:extLst>
      <p:ext uri="{BB962C8B-B14F-4D97-AF65-F5344CB8AC3E}">
        <p14:creationId xmlns:p14="http://schemas.microsoft.com/office/powerpoint/2010/main" val="6455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ATTENDANCE/MAKE UP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259" y="2799904"/>
            <a:ext cx="9601196" cy="3318936"/>
          </a:xfrm>
        </p:spPr>
        <p:txBody>
          <a:bodyPr/>
          <a:lstStyle/>
          <a:p>
            <a:r>
              <a:rPr lang="en-US" dirty="0" smtClean="0"/>
              <a:t>CHECK CLASS WEBSITE</a:t>
            </a:r>
          </a:p>
          <a:p>
            <a:r>
              <a:rPr lang="en-US" dirty="0" smtClean="0"/>
              <a:t>CHECK THE FILE BOX </a:t>
            </a:r>
          </a:p>
          <a:p>
            <a:r>
              <a:rPr lang="en-US" dirty="0" smtClean="0"/>
              <a:t>SEE ME FOR QUESTIONS!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10" y="1976392"/>
            <a:ext cx="6241143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82" y="602096"/>
            <a:ext cx="9601196" cy="1303867"/>
          </a:xfrm>
        </p:spPr>
        <p:txBody>
          <a:bodyPr/>
          <a:lstStyle/>
          <a:p>
            <a:r>
              <a:rPr lang="en-US" dirty="0" smtClean="0"/>
              <a:t>RETAKE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144" y="1848316"/>
            <a:ext cx="9996253" cy="3608428"/>
          </a:xfrm>
        </p:spPr>
        <p:txBody>
          <a:bodyPr>
            <a:noAutofit/>
          </a:bodyPr>
          <a:lstStyle/>
          <a:p>
            <a:r>
              <a:rPr lang="en-US" sz="2800" dirty="0" smtClean="0"/>
              <a:t>For </a:t>
            </a:r>
            <a:r>
              <a:rPr lang="en-US" sz="2800" dirty="0"/>
              <a:t>all tests, the following policy will be in place</a:t>
            </a:r>
            <a:r>
              <a:rPr lang="en-US" sz="2800" dirty="0" smtClean="0"/>
              <a:t>. </a:t>
            </a:r>
            <a:endParaRPr lang="en-US" sz="2800" dirty="0"/>
          </a:p>
          <a:p>
            <a:pPr lvl="1"/>
            <a:r>
              <a:rPr lang="en-US" sz="2800" b="1" dirty="0"/>
              <a:t>If the </a:t>
            </a:r>
            <a:r>
              <a:rPr lang="en-US" sz="2800" b="1" dirty="0" smtClean="0"/>
              <a:t>you earn </a:t>
            </a:r>
            <a:r>
              <a:rPr lang="en-US" sz="2800" b="1" dirty="0"/>
              <a:t>80% or above, the </a:t>
            </a:r>
            <a:r>
              <a:rPr lang="en-US" sz="2800" b="1" dirty="0" smtClean="0"/>
              <a:t>retake* </a:t>
            </a:r>
            <a:r>
              <a:rPr lang="en-US" sz="2800" b="1" dirty="0"/>
              <a:t>is optional.</a:t>
            </a:r>
            <a:endParaRPr lang="en-US" sz="2800" dirty="0"/>
          </a:p>
          <a:p>
            <a:pPr lvl="1"/>
            <a:r>
              <a:rPr lang="en-US" sz="2800" b="1" dirty="0"/>
              <a:t>If the </a:t>
            </a:r>
            <a:r>
              <a:rPr lang="en-US" sz="2800" b="1" dirty="0" smtClean="0"/>
              <a:t>you earn </a:t>
            </a:r>
            <a:r>
              <a:rPr lang="en-US" sz="2800" b="1" dirty="0"/>
              <a:t>60-80%, the retake is optional AND revisions are </a:t>
            </a:r>
            <a:r>
              <a:rPr lang="en-US" sz="2800" b="1" u="sng" dirty="0"/>
              <a:t>required</a:t>
            </a:r>
            <a:r>
              <a:rPr lang="en-US" sz="2800" b="1" dirty="0"/>
              <a:t>.</a:t>
            </a:r>
            <a:endParaRPr lang="en-US" sz="2800" dirty="0"/>
          </a:p>
          <a:p>
            <a:pPr lvl="1"/>
            <a:r>
              <a:rPr lang="en-US" sz="2800" b="1" dirty="0" smtClean="0"/>
              <a:t>If </a:t>
            </a:r>
            <a:r>
              <a:rPr lang="en-US" sz="2800" b="1" dirty="0" smtClean="0"/>
              <a:t>you earn </a:t>
            </a:r>
            <a:r>
              <a:rPr lang="en-US" sz="2800" b="1" dirty="0"/>
              <a:t>below 60%, the </a:t>
            </a:r>
            <a:r>
              <a:rPr lang="en-US" sz="2800" b="1" u="sng" dirty="0"/>
              <a:t>retake</a:t>
            </a:r>
            <a:r>
              <a:rPr lang="en-US" sz="2800" b="1" dirty="0"/>
              <a:t> AND </a:t>
            </a:r>
            <a:r>
              <a:rPr lang="en-US" sz="2800" b="1" u="sng" dirty="0"/>
              <a:t>revisions</a:t>
            </a:r>
            <a:r>
              <a:rPr lang="en-US" sz="2800" b="1" dirty="0"/>
              <a:t> are required.  </a:t>
            </a:r>
            <a:r>
              <a:rPr lang="en-US" sz="2800" b="1" dirty="0" smtClean="0"/>
              <a:t>Your </a:t>
            </a:r>
            <a:r>
              <a:rPr lang="en-US" sz="2800" b="1" dirty="0"/>
              <a:t>score will be a </a:t>
            </a:r>
            <a:r>
              <a:rPr lang="en-US" sz="3200" b="1" u="sng" dirty="0"/>
              <a:t>zero</a:t>
            </a:r>
            <a:r>
              <a:rPr lang="en-US" sz="2800" b="1" dirty="0"/>
              <a:t> until </a:t>
            </a:r>
            <a:r>
              <a:rPr lang="en-US" sz="2800" b="1" dirty="0" smtClean="0"/>
              <a:t>you retake the test.</a:t>
            </a:r>
            <a:endParaRPr lang="en-US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70684" y="5150177"/>
            <a:ext cx="96851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800" b="1" dirty="0">
                <a:solidFill>
                  <a:srgbClr val="FF0000"/>
                </a:solidFill>
              </a:rPr>
              <a:t>*</a:t>
            </a:r>
            <a:r>
              <a:rPr lang="en-US" sz="2800" dirty="0">
                <a:solidFill>
                  <a:srgbClr val="FF0000"/>
                </a:solidFill>
              </a:rPr>
              <a:t> Re-take tests MUST be taken within 2 WEEKS of the original test </a:t>
            </a:r>
            <a:r>
              <a:rPr lang="en-US" sz="2800" b="1" dirty="0">
                <a:solidFill>
                  <a:srgbClr val="FF0000"/>
                </a:solidFill>
              </a:rPr>
              <a:t>and</a:t>
            </a:r>
            <a:r>
              <a:rPr lang="en-US" sz="2800" dirty="0">
                <a:solidFill>
                  <a:srgbClr val="FF0000"/>
                </a:solidFill>
              </a:rPr>
              <a:t> will be </a:t>
            </a:r>
            <a:r>
              <a:rPr lang="en-US" sz="2800" u="sng" dirty="0">
                <a:solidFill>
                  <a:srgbClr val="FF0000"/>
                </a:solidFill>
              </a:rPr>
              <a:t>different</a:t>
            </a:r>
            <a:r>
              <a:rPr lang="en-US" sz="2800" dirty="0">
                <a:solidFill>
                  <a:srgbClr val="FF0000"/>
                </a:solidFill>
              </a:rPr>
              <a:t> than the original test.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2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7435" y="930178"/>
            <a:ext cx="7103917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GRADING/</a:t>
            </a:r>
            <a:br>
              <a:rPr lang="en-US" dirty="0" smtClean="0"/>
            </a:br>
            <a:r>
              <a:rPr lang="en-US" dirty="0" smtClean="0"/>
              <a:t>LATE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851" y="2529224"/>
            <a:ext cx="5313217" cy="33189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Check your grade on POWERSCHOOL </a:t>
            </a:r>
            <a:r>
              <a:rPr lang="en-US" b="1" dirty="0" smtClean="0"/>
              <a:t>regularly</a:t>
            </a:r>
          </a:p>
          <a:p>
            <a:r>
              <a:rPr lang="en-US" dirty="0" smtClean="0"/>
              <a:t>If you miss a day you get 2 extra days to turn in assignments that you missed.</a:t>
            </a:r>
          </a:p>
          <a:p>
            <a:r>
              <a:rPr lang="en-US" dirty="0" smtClean="0"/>
              <a:t>Late assignments will get an automatic </a:t>
            </a:r>
            <a:r>
              <a:rPr lang="en-US" b="1" dirty="0" smtClean="0"/>
              <a:t>10% grade reduction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Assignments more than 2 weeks late will get an automatic </a:t>
            </a:r>
            <a:r>
              <a:rPr lang="en-US" b="1" dirty="0" smtClean="0"/>
              <a:t>20% grade reduction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So….turn in your stuff </a:t>
            </a:r>
            <a:r>
              <a:rPr lang="en-US" b="1" dirty="0" smtClean="0"/>
              <a:t>ON TIME</a:t>
            </a:r>
            <a:r>
              <a:rPr lang="en-US" dirty="0" smtClean="0"/>
              <a:t>!!</a:t>
            </a:r>
            <a:endParaRPr lang="en-US" dirty="0"/>
          </a:p>
        </p:txBody>
      </p:sp>
      <p:pic>
        <p:nvPicPr>
          <p:cNvPr id="4" name="Picture 26" descr="http://spanishplans.files.wordpress.com/2014/03/i-dont-always-care-about-my-grad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693" y="634999"/>
            <a:ext cx="4637080" cy="605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9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146" y="708709"/>
            <a:ext cx="9601196" cy="1303867"/>
          </a:xfrm>
        </p:spPr>
        <p:txBody>
          <a:bodyPr/>
          <a:lstStyle/>
          <a:p>
            <a:r>
              <a:rPr lang="en-US" dirty="0" smtClean="0"/>
              <a:t>BEHAVIOR</a:t>
            </a:r>
            <a:endParaRPr lang="en-US" dirty="0"/>
          </a:p>
        </p:txBody>
      </p:sp>
      <p:pic>
        <p:nvPicPr>
          <p:cNvPr id="4" name="Picture 10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8394">
            <a:off x="671252" y="531748"/>
            <a:ext cx="3568395" cy="237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3690">
            <a:off x="7744094" y="1028402"/>
            <a:ext cx="4539479" cy="3025580"/>
          </a:xfrm>
          <a:prstGeom prst="rect">
            <a:avLst/>
          </a:prstGeom>
        </p:spPr>
      </p:pic>
      <p:pic>
        <p:nvPicPr>
          <p:cNvPr id="1026" name="Picture 2" descr="Absolutely need this!  Wall decals CLEAN UP after YOURSELF Vinyl quotes by decalsmurals, $24.99 WE NEED THIS IN THE BREAKROOM AT W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5474">
            <a:off x="5247264" y="3134544"/>
            <a:ext cx="3338633" cy="333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595">
            <a:off x="2509123" y="2497540"/>
            <a:ext cx="2705395" cy="445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9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PHONE CART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22" y="2678521"/>
            <a:ext cx="4414983" cy="2483428"/>
          </a:xfrm>
        </p:spPr>
      </p:pic>
      <p:sp>
        <p:nvSpPr>
          <p:cNvPr id="5" name="TextBox 4"/>
          <p:cNvSpPr txBox="1"/>
          <p:nvPr/>
        </p:nvSpPr>
        <p:spPr>
          <a:xfrm>
            <a:off x="6248541" y="2487456"/>
            <a:ext cx="51538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 smtClean="0"/>
              <a:t>You will each be assigned a number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 smtClean="0"/>
              <a:t>When you come into class you will put your phone/iPod/tablet…whatever on that space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 smtClean="0"/>
              <a:t>I will use this to take attendance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 smtClean="0"/>
              <a:t>If you tell me you don’t have a phone and I see you with one I will take it and send it to the office for the rest of the day….Be HONEST!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48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564x/3c/90/10/3c90102872f035fe44689790b999f3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006" y="698525"/>
            <a:ext cx="4687013" cy="557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298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PVHS ACCEPTABLE USE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730" y="2659222"/>
            <a:ext cx="6239134" cy="3318936"/>
          </a:xfrm>
        </p:spPr>
        <p:txBody>
          <a:bodyPr>
            <a:noAutofit/>
          </a:bodyPr>
          <a:lstStyle/>
          <a:p>
            <a:r>
              <a:rPr lang="en-US" sz="2800" dirty="0" smtClean="0"/>
              <a:t>Lots of words that essentially mean:</a:t>
            </a:r>
          </a:p>
          <a:p>
            <a:pPr lvl="1"/>
            <a:r>
              <a:rPr lang="en-US" sz="2800" dirty="0" smtClean="0"/>
              <a:t>Do not EVER take a picture or video of another student or teacher without their PERMISSION!</a:t>
            </a:r>
          </a:p>
          <a:p>
            <a:pPr lvl="1"/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 smtClean="0"/>
              <a:t>I WILL STRICTLY ENFORCE THIS!!</a:t>
            </a:r>
            <a:endParaRPr lang="en-US" sz="2800" dirty="0"/>
          </a:p>
        </p:txBody>
      </p:sp>
      <p:pic>
        <p:nvPicPr>
          <p:cNvPr id="2060" name="Picture 12" descr="http://facweb.cs.depaul.edu/sgrais/images/cameraphone/cameraph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808" y="2659222"/>
            <a:ext cx="3820477" cy="31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08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other words….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511" y="2574635"/>
            <a:ext cx="2934293" cy="965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Good</a:t>
            </a:r>
            <a:endParaRPr lang="en-US" sz="4000" dirty="0"/>
          </a:p>
        </p:txBody>
      </p:sp>
      <p:pic>
        <p:nvPicPr>
          <p:cNvPr id="4" name="Picture 2" descr="http://stockfresh.com/files/i/iofoto/m/78/33558_stock-photo-man-taking-cell-phone-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49" y="2513656"/>
            <a:ext cx="2348843" cy="189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aking a picture with cell 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077" y="4617315"/>
            <a:ext cx="2141782" cy="151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secretly taking a picture with cell ph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764" y="2867631"/>
            <a:ext cx="2451972" cy="163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secretly taking a picture with cell 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62" y="4673415"/>
            <a:ext cx="2907577" cy="13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96000" y="2513656"/>
            <a:ext cx="1940122" cy="66379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/>
              <a:t>Bad</a:t>
            </a:r>
            <a:endParaRPr lang="en-US" sz="4000" dirty="0"/>
          </a:p>
        </p:txBody>
      </p:sp>
      <p:pic>
        <p:nvPicPr>
          <p:cNvPr id="3074" name="Picture 2" descr="Image result for thumbs u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44" y="3238134"/>
            <a:ext cx="1538843" cy="192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humbs dow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493" y="3238134"/>
            <a:ext cx="1916173" cy="143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5943600" y="2513656"/>
            <a:ext cx="9331" cy="36197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68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HELP???</a:t>
            </a:r>
            <a:endParaRPr lang="en-US" dirty="0"/>
          </a:p>
        </p:txBody>
      </p:sp>
      <p:pic>
        <p:nvPicPr>
          <p:cNvPr id="2050" name="Picture 2" descr="http://ind.ccio.co/Sa/gi/Z3/143904150562803583Mptj9D0C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61" y="2044679"/>
            <a:ext cx="3105415" cy="42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87489" y="2728780"/>
            <a:ext cx="524740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 am available in my classroom for help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200" dirty="0" smtClean="0"/>
              <a:t>At lunch on select days </a:t>
            </a:r>
            <a:r>
              <a:rPr lang="en-US" sz="2800" dirty="0" smtClean="0"/>
              <a:t>(Never Friday. Let me know if you plan to come in)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200" dirty="0" smtClean="0"/>
              <a:t>After school until 3:30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703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4" descr="https://spanishplans.files.wordpress.com/2014/03/are-we-doing-anything-fun-toda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168" y="811210"/>
            <a:ext cx="8947150" cy="521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82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BIRTHDAYS</a:t>
            </a:r>
            <a:endParaRPr lang="en-US" dirty="0"/>
          </a:p>
        </p:txBody>
      </p:sp>
      <p:pic>
        <p:nvPicPr>
          <p:cNvPr id="1026" name="Picture 2" descr="http://cornandco.com/wp-content/uploads/2014/05/birthday-cake-popco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8" y="2500292"/>
            <a:ext cx="3377332" cy="339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3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id presid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195" y="755346"/>
            <a:ext cx="8105774" cy="538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2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BIOLOGY</a:t>
            </a:r>
            <a:br>
              <a:rPr lang="en-US" dirty="0" smtClean="0"/>
            </a:br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791" y="2383364"/>
            <a:ext cx="9601196" cy="3318936"/>
          </a:xfrm>
        </p:spPr>
        <p:txBody>
          <a:bodyPr/>
          <a:lstStyle/>
          <a:p>
            <a:r>
              <a:rPr lang="en-US" dirty="0" smtClean="0"/>
              <a:t>The study of life!</a:t>
            </a:r>
          </a:p>
          <a:p>
            <a:r>
              <a:rPr lang="en-US" dirty="0" smtClean="0"/>
              <a:t>We cover 5 major standards this year:</a:t>
            </a:r>
          </a:p>
          <a:p>
            <a:pPr lvl="1"/>
            <a:r>
              <a:rPr lang="en-US" dirty="0" smtClean="0"/>
              <a:t>CELLS --- GENETICS --- EVOLUTION --- ORGAN SYSTEMS --- ECOSYSTEMS</a:t>
            </a:r>
            <a:endParaRPr lang="en-US" dirty="0"/>
          </a:p>
        </p:txBody>
      </p:sp>
      <p:pic>
        <p:nvPicPr>
          <p:cNvPr id="10246" name="Picture 6" descr="http://t1.gstatic.com/images?q=tbn:ANd9GcTHFDCEZN9aQZ-NZkCRL4OC2h2rps0YQ_944NNR9satUizN8p9S:upload.wikimedia.org/wikipedia/commons/4/4e/Blausen_0208_CellAnatom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1" y="3879849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o.quizlet.com/H1sEx2QEEL1q-hC5f-cJIg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00" y="3879849"/>
            <a:ext cx="20478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t0.gstatic.com/images?q=tbn:ANd9GcRFvewDR9OHEtTX-oySVdS2ChNgIjtxzDl3kI1GIxzguS7TjJAm:wondergressive.com/wp-content/uploads/2012/10/Evolution__Biolog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36" y="4042832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4.bp.blogspot.com/-cUoJbjpzQXk/TcdS7seXnQI/AAAAAAAAAAo/hZUBjIXRLyw/s1600/M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966" y="3770311"/>
            <a:ext cx="185737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t2.gstatic.com/images?q=tbn:ANd9GcSV4N2oVWlUG_t8mgMsnmJ59pX2zRNZgu8F8ljzW6uioxC21llCow:mrshatzer.wikispaces.com/file/view/pond_ecosystem.jpg/142520895/pond_ecosyste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471" y="4051300"/>
            <a:ext cx="23622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8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2" y="950959"/>
            <a:ext cx="9601196" cy="1303867"/>
          </a:xfrm>
        </p:spPr>
        <p:txBody>
          <a:bodyPr/>
          <a:lstStyle/>
          <a:p>
            <a:pPr algn="l"/>
            <a:r>
              <a:rPr lang="en-US" dirty="0" smtClean="0"/>
              <a:t>Materials</a:t>
            </a:r>
            <a:endParaRPr lang="en-US" dirty="0"/>
          </a:p>
        </p:txBody>
      </p:sp>
      <p:pic>
        <p:nvPicPr>
          <p:cNvPr id="9218" name="Picture 2" descr="http://treasure.diylol.com/uploads/post/image/270732/resized_y-u-no-meme-generator-students-y-u-no-come-to-class-prepared-db09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2" y="1155699"/>
            <a:ext cx="4821238" cy="482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5675" y="2901222"/>
            <a:ext cx="54237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WRITING UTENSIL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Notebook</a:t>
            </a: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Chemistry Book</a:t>
            </a: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Scientific Calculator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(And NO you can’t just use your phone)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pic>
        <p:nvPicPr>
          <p:cNvPr id="4" name="Picture 12" descr="http://spanishplans.files.wordpress.com/2013/08/nobody-got-time-for-locker-pas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39" y="2070099"/>
            <a:ext cx="6761081" cy="367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3039" y="2542333"/>
            <a:ext cx="39243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BE HERE</a:t>
            </a:r>
          </a:p>
          <a:p>
            <a:r>
              <a:rPr lang="en-US" sz="4400" dirty="0" smtClean="0"/>
              <a:t>BE ON TIME</a:t>
            </a:r>
          </a:p>
          <a:p>
            <a:r>
              <a:rPr lang="en-US" sz="4400" dirty="0" smtClean="0"/>
              <a:t>BE PREPARED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9053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4" y="2588104"/>
            <a:ext cx="9601196" cy="3318936"/>
          </a:xfrm>
        </p:spPr>
        <p:txBody>
          <a:bodyPr/>
          <a:lstStyle/>
          <a:p>
            <a:r>
              <a:rPr lang="en-US" dirty="0" smtClean="0"/>
              <a:t>BE KIND AND ENCOURAGING</a:t>
            </a:r>
          </a:p>
          <a:p>
            <a:r>
              <a:rPr lang="en-US" dirty="0" smtClean="0"/>
              <a:t>BE CURIOUS</a:t>
            </a:r>
          </a:p>
          <a:p>
            <a:r>
              <a:rPr lang="en-US" dirty="0" smtClean="0"/>
              <a:t>ASK QUESTIONS</a:t>
            </a:r>
          </a:p>
          <a:p>
            <a:r>
              <a:rPr lang="en-US" dirty="0" smtClean="0"/>
              <a:t>WORK HARD</a:t>
            </a:r>
          </a:p>
          <a:p>
            <a:r>
              <a:rPr lang="en-US" dirty="0" smtClean="0"/>
              <a:t>HAVE FUN!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84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5658" y="795580"/>
            <a:ext cx="9601196" cy="1303867"/>
          </a:xfrm>
        </p:spPr>
        <p:txBody>
          <a:bodyPr/>
          <a:lstStyle/>
          <a:p>
            <a:r>
              <a:rPr lang="en-US" dirty="0" smtClean="0"/>
              <a:t>QUIET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163" y="2548520"/>
            <a:ext cx="3980519" cy="331893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BELL</a:t>
            </a:r>
          </a:p>
          <a:p>
            <a:r>
              <a:rPr lang="en-US" sz="4800" dirty="0" smtClean="0"/>
              <a:t>5-4-3-2-1</a:t>
            </a:r>
            <a:endParaRPr lang="en-US" sz="4800" dirty="0"/>
          </a:p>
        </p:txBody>
      </p:sp>
      <p:pic>
        <p:nvPicPr>
          <p:cNvPr id="1026" name="Picture 2" descr="grumpy cat no tal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396" y="1244653"/>
            <a:ext cx="41910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Fee/Textbook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800" y="2665506"/>
            <a:ext cx="9601196" cy="3318936"/>
          </a:xfrm>
        </p:spPr>
        <p:txBody>
          <a:bodyPr/>
          <a:lstStyle/>
          <a:p>
            <a:r>
              <a:rPr lang="en-US" dirty="0" smtClean="0"/>
              <a:t>Yes, you need your book </a:t>
            </a:r>
            <a:r>
              <a:rPr lang="en-US" sz="9600" dirty="0" smtClean="0"/>
              <a:t>EVERY</a:t>
            </a:r>
            <a:r>
              <a:rPr lang="en-US" dirty="0" smtClean="0"/>
              <a:t> 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146" y="2598496"/>
            <a:ext cx="9922540" cy="3318936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EVERY DAY AT THE BEGINNING OF CLASS</a:t>
            </a:r>
          </a:p>
          <a:p>
            <a:r>
              <a:rPr lang="en-US" sz="3600" dirty="0" smtClean="0"/>
              <a:t>FIRST 5 MINUTES</a:t>
            </a:r>
          </a:p>
          <a:p>
            <a:r>
              <a:rPr lang="en-US" sz="3600" dirty="0" smtClean="0"/>
              <a:t>ONLY WAY TO GET </a:t>
            </a:r>
            <a:r>
              <a:rPr lang="en-US" sz="3600" b="1" dirty="0" smtClean="0"/>
              <a:t>FULL POINTS</a:t>
            </a:r>
            <a:r>
              <a:rPr lang="en-US" sz="3600" dirty="0" smtClean="0"/>
              <a:t> IS TO BE HERE </a:t>
            </a:r>
            <a:r>
              <a:rPr lang="en-US" sz="3600" u="sng" dirty="0" smtClean="0"/>
              <a:t>AND</a:t>
            </a:r>
            <a:r>
              <a:rPr lang="en-US" sz="3600" dirty="0" smtClean="0"/>
              <a:t> BE ON TIME</a:t>
            </a:r>
          </a:p>
          <a:p>
            <a:r>
              <a:rPr lang="en-US" sz="3600" dirty="0" smtClean="0"/>
              <a:t>JOURNAL CHECKS ABOUT EVERY 4 WEEKS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7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1920</TotalTime>
  <Words>439</Words>
  <Application>Microsoft Office PowerPoint</Application>
  <PresentationFormat>Widescreen</PresentationFormat>
  <Paragraphs>74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Organic</vt:lpstr>
      <vt:lpstr>Classroom Procedures &amp; Disclosure</vt:lpstr>
      <vt:lpstr>PowerPoint Presentation</vt:lpstr>
      <vt:lpstr>BIOLOGY What is it?</vt:lpstr>
      <vt:lpstr>Materials</vt:lpstr>
      <vt:lpstr>EXPECTATIONS</vt:lpstr>
      <vt:lpstr>CLASS RULES</vt:lpstr>
      <vt:lpstr>QUIET SIGNAL</vt:lpstr>
      <vt:lpstr>Lab Fee/Textbook</vt:lpstr>
      <vt:lpstr>JOURNAL</vt:lpstr>
      <vt:lpstr>CLASS WEBSITE</vt:lpstr>
      <vt:lpstr>ATTENDANCE/MAKE UP WORK</vt:lpstr>
      <vt:lpstr>RETAKE POLICY</vt:lpstr>
      <vt:lpstr>GRADING/ LATE WORK</vt:lpstr>
      <vt:lpstr>BEHAVIOR</vt:lpstr>
      <vt:lpstr>THE PHONE CART</vt:lpstr>
      <vt:lpstr>PowerPoint Presentation</vt:lpstr>
      <vt:lpstr>PVHS ACCEPTABLE USE POLICY</vt:lpstr>
      <vt:lpstr>In other words….</vt:lpstr>
      <vt:lpstr>NEED HELP???</vt:lpstr>
      <vt:lpstr>BIRTHDAYS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Procedures &amp; Disclosure</dc:title>
  <dc:creator>Moody</dc:creator>
  <cp:lastModifiedBy>Jessica Stant</cp:lastModifiedBy>
  <cp:revision>34</cp:revision>
  <dcterms:created xsi:type="dcterms:W3CDTF">2014-08-10T22:43:54Z</dcterms:created>
  <dcterms:modified xsi:type="dcterms:W3CDTF">2016-08-15T04:04:49Z</dcterms:modified>
</cp:coreProperties>
</file>